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3" r:id="rId2"/>
    <p:sldId id="270" r:id="rId3"/>
    <p:sldId id="271" r:id="rId4"/>
    <p:sldId id="277" r:id="rId5"/>
    <p:sldId id="256" r:id="rId6"/>
    <p:sldId id="278" r:id="rId7"/>
    <p:sldId id="272" r:id="rId8"/>
    <p:sldId id="258" r:id="rId9"/>
    <p:sldId id="274" r:id="rId10"/>
    <p:sldId id="275" r:id="rId11"/>
    <p:sldId id="27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  <a:srgbClr val="1C2C12"/>
    <a:srgbClr val="131E0C"/>
    <a:srgbClr val="2F5597"/>
    <a:srgbClr val="8FAADC"/>
    <a:srgbClr val="333F50"/>
    <a:srgbClr val="FFFFFF"/>
    <a:srgbClr val="D6E0F2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107" d="100"/>
          <a:sy n="107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6843827" y="25995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6769801" y="24216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946479" y="2418025"/>
            <a:ext cx="2236527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3841214" y="2124292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3685838" y="5139985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4222560" y="2243942"/>
            <a:ext cx="2043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수위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습도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동작감지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이미지 캡처 정보</a:t>
            </a: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실시간 영상 정보</a:t>
            </a:r>
            <a:endParaRPr lang="en-US" altLang="ko-KR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4222561" y="5277035"/>
            <a:ext cx="1835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습도 </a:t>
            </a:r>
            <a:r>
              <a:rPr lang="ko-KR" altLang="en-US" sz="1600" b="1" dirty="0"/>
              <a:t>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경보 설정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캡처 설정 정보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6499497" y="4411019"/>
            <a:ext cx="171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&lt;Smart phone&gt;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399348" y="4266165"/>
            <a:ext cx="143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&lt;Controller&gt;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1609515" y="4978562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453916" y="1842048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583792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2113515" y="4635497"/>
            <a:ext cx="3261" cy="3430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957916" y="2703821"/>
            <a:ext cx="0" cy="182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9900" y="2703623"/>
            <a:ext cx="77892" cy="3729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D9C4D-762F-1DE2-2EA4-3C80B60A0C7F}"/>
              </a:ext>
            </a:extLst>
          </p:cNvPr>
          <p:cNvSpPr/>
          <p:nvPr/>
        </p:nvSpPr>
        <p:spPr>
          <a:xfrm>
            <a:off x="4722218" y="1473208"/>
            <a:ext cx="1008000" cy="391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AE6F-1826-5F56-360C-0FA61056D9D8}"/>
              </a:ext>
            </a:extLst>
          </p:cNvPr>
          <p:cNvSpPr txBox="1"/>
          <p:nvPr/>
        </p:nvSpPr>
        <p:spPr>
          <a:xfrm>
            <a:off x="5753002" y="1468147"/>
            <a:ext cx="341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/>
              <a:t>휴대폰과 통신이 두절된 경우를 대비하여</a:t>
            </a:r>
            <a:r>
              <a:rPr lang="en-US" altLang="ko-KR" sz="900" b="1"/>
              <a:t>, </a:t>
            </a:r>
          </a:p>
          <a:p>
            <a:r>
              <a:rPr lang="en-US" altLang="ko-KR" sz="900" b="1"/>
              <a:t>queue</a:t>
            </a:r>
            <a:r>
              <a:rPr lang="ko-KR" altLang="en-US" sz="900" b="1"/>
              <a:t>에 데이터를 저장해뒀다가 연결되면 전송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9E565-3D6B-88DC-AF8C-15210E77CC90}"/>
              </a:ext>
            </a:extLst>
          </p:cNvPr>
          <p:cNvSpPr txBox="1"/>
          <p:nvPr/>
        </p:nvSpPr>
        <p:spPr>
          <a:xfrm>
            <a:off x="8001815" y="3002428"/>
            <a:ext cx="1483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DB</a:t>
            </a:r>
            <a:r>
              <a:rPr lang="ko-KR" altLang="en-US" sz="1600" b="1"/>
              <a:t>에 기록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날씨 정보</a:t>
            </a:r>
            <a:endParaRPr lang="en-US" altLang="ko-KR" sz="16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467E1-BF46-5286-6905-AD62A302CA21}"/>
              </a:ext>
            </a:extLst>
          </p:cNvPr>
          <p:cNvSpPr/>
          <p:nvPr/>
        </p:nvSpPr>
        <p:spPr>
          <a:xfrm>
            <a:off x="331661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C7DE8E-3E3D-7235-EAEE-98F91C42DD3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5661" y="2703623"/>
            <a:ext cx="259714" cy="2988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278150" y="2784980"/>
            <a:ext cx="151200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2586710" y="1653397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2586710" y="4211089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790150" y="3336127"/>
            <a:ext cx="796560" cy="119896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86710" y="506365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6302240" y="1654718"/>
            <a:ext cx="1624586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입력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5422782" y="4211089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8326591" y="164757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3814475" y="1657348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790150" y="3336127"/>
            <a:ext cx="796560" cy="205152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414710" y="1124833"/>
            <a:ext cx="399615" cy="49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86710" y="3358525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40620-7C11-361C-63E1-FC15633A36A1}"/>
              </a:ext>
            </a:extLst>
          </p:cNvPr>
          <p:cNvSpPr/>
          <p:nvPr/>
        </p:nvSpPr>
        <p:spPr>
          <a:xfrm>
            <a:off x="8872191" y="335852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F37B6-9E48-C12B-547C-6C63454CFC9F}"/>
              </a:ext>
            </a:extLst>
          </p:cNvPr>
          <p:cNvSpPr/>
          <p:nvPr/>
        </p:nvSpPr>
        <p:spPr>
          <a:xfrm>
            <a:off x="5700425" y="3364347"/>
            <a:ext cx="2772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TTS,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사이렌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방식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99801-E058-0DAC-328D-28A00CA40A90}"/>
              </a:ext>
            </a:extLst>
          </p:cNvPr>
          <p:cNvSpPr/>
          <p:nvPr/>
        </p:nvSpPr>
        <p:spPr>
          <a:xfrm>
            <a:off x="3814476" y="3360500"/>
            <a:ext cx="14861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영상 확인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38CE16-F163-C974-545B-517795709860}"/>
              </a:ext>
            </a:extLst>
          </p:cNvPr>
          <p:cNvSpPr/>
          <p:nvPr/>
        </p:nvSpPr>
        <p:spPr>
          <a:xfrm>
            <a:off x="2586710" y="80083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BB363F-5FFD-7C75-A27F-38CC5A9F37FF}"/>
              </a:ext>
            </a:extLst>
          </p:cNvPr>
          <p:cNvSpPr>
            <a:spLocks/>
          </p:cNvSpPr>
          <p:nvPr/>
        </p:nvSpPr>
        <p:spPr>
          <a:xfrm>
            <a:off x="3814325" y="805772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A9C7D-6C04-B30D-F1B0-36714D94055D}"/>
              </a:ext>
            </a:extLst>
          </p:cNvPr>
          <p:cNvSpPr/>
          <p:nvPr/>
        </p:nvSpPr>
        <p:spPr>
          <a:xfrm>
            <a:off x="2586710" y="2505961"/>
            <a:ext cx="828000" cy="6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7A38DC-4B28-53DF-8879-9500B8F061D0}"/>
              </a:ext>
            </a:extLst>
          </p:cNvPr>
          <p:cNvSpPr>
            <a:spLocks/>
          </p:cNvSpPr>
          <p:nvPr/>
        </p:nvSpPr>
        <p:spPr>
          <a:xfrm>
            <a:off x="3814476" y="2508924"/>
            <a:ext cx="2087849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우천 예고 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7C161C-695D-8DCE-8572-C7F774DF096A}"/>
              </a:ext>
            </a:extLst>
          </p:cNvPr>
          <p:cNvSpPr/>
          <p:nvPr/>
        </p:nvSpPr>
        <p:spPr>
          <a:xfrm>
            <a:off x="6302091" y="2505961"/>
            <a:ext cx="10266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입력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C2164A-1F3A-32BF-9062-08FA65EE753A}"/>
              </a:ext>
            </a:extLst>
          </p:cNvPr>
          <p:cNvSpPr>
            <a:spLocks/>
          </p:cNvSpPr>
          <p:nvPr/>
        </p:nvSpPr>
        <p:spPr>
          <a:xfrm>
            <a:off x="3814477" y="4212076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3814326" y="5063653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14456F-6323-7C17-DDDD-DCC3309479E2}"/>
              </a:ext>
            </a:extLst>
          </p:cNvPr>
          <p:cNvSpPr>
            <a:spLocks/>
          </p:cNvSpPr>
          <p:nvPr/>
        </p:nvSpPr>
        <p:spPr>
          <a:xfrm>
            <a:off x="2586710" y="5916220"/>
            <a:ext cx="14262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9177DCC-4080-60F0-C71C-4B3F4CB7679D}"/>
              </a:ext>
            </a:extLst>
          </p:cNvPr>
          <p:cNvCxnSpPr>
            <a:cxnSpLocks/>
            <a:stCxn id="3" idx="3"/>
            <a:endCxn id="61" idx="1"/>
          </p:cNvCxnSpPr>
          <p:nvPr/>
        </p:nvCxnSpPr>
        <p:spPr>
          <a:xfrm>
            <a:off x="1790150" y="3336127"/>
            <a:ext cx="79656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B3288FD-B4D0-5B21-B16A-8D842F70665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790150" y="3336127"/>
            <a:ext cx="796560" cy="34639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B58525D-306B-2008-63CB-792F08A57D2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1790150" y="2829961"/>
            <a:ext cx="796560" cy="50616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790150" y="1977397"/>
            <a:ext cx="796560" cy="1358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B54BD8-4E72-8A2E-6EAD-5EB7DC95936E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790150" y="1124833"/>
            <a:ext cx="796560" cy="221129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D7DE145-E4C6-7F03-FEE6-5E77C29C29C0}"/>
              </a:ext>
            </a:extLst>
          </p:cNvPr>
          <p:cNvCxnSpPr>
            <a:cxnSpLocks/>
            <a:stCxn id="42" idx="3"/>
            <a:endCxn id="136" idx="1"/>
          </p:cNvCxnSpPr>
          <p:nvPr/>
        </p:nvCxnSpPr>
        <p:spPr>
          <a:xfrm>
            <a:off x="3414710" y="1977397"/>
            <a:ext cx="399765" cy="395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CDB789-4EDC-427F-4DAF-3362177B632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414710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6B2AE9-F14B-1ED0-5832-1FC1CE5774A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14710" y="3682525"/>
            <a:ext cx="399766" cy="197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B5B753B-1DDC-4A80-D5BF-B6F77ED6DB86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>
            <a:off x="3414710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745D6CD-D472-5B94-31B9-74C9BB0670F8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>
            <a:off x="3414710" y="5387653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A0203E3-3C56-4E84-3052-124903E80382}"/>
              </a:ext>
            </a:extLst>
          </p:cNvPr>
          <p:cNvCxnSpPr>
            <a:cxnSpLocks/>
            <a:stCxn id="136" idx="3"/>
            <a:endCxn id="100" idx="1"/>
          </p:cNvCxnSpPr>
          <p:nvPr/>
        </p:nvCxnSpPr>
        <p:spPr>
          <a:xfrm flipV="1">
            <a:off x="5902475" y="1978718"/>
            <a:ext cx="399765" cy="26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036DB41-5A4C-DBB9-7CFD-816B90DE0FC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5902325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003FF2-66F5-5AA7-9C15-47175386B757}"/>
              </a:ext>
            </a:extLst>
          </p:cNvPr>
          <p:cNvCxnSpPr>
            <a:cxnSpLocks/>
            <a:stCxn id="100" idx="3"/>
            <a:endCxn id="127" idx="1"/>
          </p:cNvCxnSpPr>
          <p:nvPr/>
        </p:nvCxnSpPr>
        <p:spPr>
          <a:xfrm flipV="1">
            <a:off x="7926826" y="1971575"/>
            <a:ext cx="399765" cy="71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40D296F-08C0-356C-B4CB-310CB3F35AD5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472425" y="3682525"/>
            <a:ext cx="39976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998223-CDEE-E7E1-083A-30372DB3CB10}"/>
              </a:ext>
            </a:extLst>
          </p:cNvPr>
          <p:cNvCxnSpPr>
            <a:cxnSpLocks/>
            <a:stCxn id="52" idx="3"/>
            <a:endCxn id="114" idx="1"/>
          </p:cNvCxnSpPr>
          <p:nvPr/>
        </p:nvCxnSpPr>
        <p:spPr>
          <a:xfrm flipV="1">
            <a:off x="5023015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4DC5DAD-588B-0704-B0FF-DDD53644669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300659" y="3684500"/>
            <a:ext cx="399766" cy="38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FB74BC-9E76-A877-0D22-D9E1C2B65C1E}"/>
              </a:ext>
            </a:extLst>
          </p:cNvPr>
          <p:cNvSpPr/>
          <p:nvPr/>
        </p:nvSpPr>
        <p:spPr>
          <a:xfrm>
            <a:off x="5422480" y="5057831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캡처 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ON/OFF/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주기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114D05-9625-52BC-B159-DBDD2C63A67A}"/>
              </a:ext>
            </a:extLst>
          </p:cNvPr>
          <p:cNvCxnSpPr>
            <a:cxnSpLocks/>
            <a:stCxn id="58" idx="3"/>
            <a:endCxn id="176" idx="1"/>
          </p:cNvCxnSpPr>
          <p:nvPr/>
        </p:nvCxnSpPr>
        <p:spPr>
          <a:xfrm flipV="1">
            <a:off x="5022864" y="5381831"/>
            <a:ext cx="39961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7946096" y="5057831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6CB3B6A-8E1B-F3BC-2CF1-D45177BF664E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7546480" y="5381831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98265" y="2502719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input-app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5939294" y="800514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4205779" y="79571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98265" y="1649343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4205779" y="2502546"/>
            <a:ext cx="201474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정해진 주기에 따라 캡처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 flipV="1">
            <a:off x="1781875" y="1119967"/>
            <a:ext cx="816390" cy="22161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6600424" y="2497742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8FCCA1-4791-6E1C-7E22-1EE1B87FCD19}"/>
              </a:ext>
            </a:extLst>
          </p:cNvPr>
          <p:cNvSpPr/>
          <p:nvPr/>
        </p:nvSpPr>
        <p:spPr>
          <a:xfrm>
            <a:off x="269875" y="278498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6BB83-1B5B-3BE7-868C-863D677B445B}"/>
              </a:ext>
            </a:extLst>
          </p:cNvPr>
          <p:cNvSpPr/>
          <p:nvPr/>
        </p:nvSpPr>
        <p:spPr>
          <a:xfrm>
            <a:off x="2598265" y="4209471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6BE56-1206-4775-CA96-459F78B20BE8}"/>
              </a:ext>
            </a:extLst>
          </p:cNvPr>
          <p:cNvSpPr/>
          <p:nvPr/>
        </p:nvSpPr>
        <p:spPr>
          <a:xfrm>
            <a:off x="2598265" y="3356095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4ED13-2B6F-8979-8AD9-7B1AD06774FA}"/>
              </a:ext>
            </a:extLst>
          </p:cNvPr>
          <p:cNvSpPr/>
          <p:nvPr/>
        </p:nvSpPr>
        <p:spPr>
          <a:xfrm>
            <a:off x="2598265" y="5062847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72D02-B5B8-C87B-342D-891B99A132F9}"/>
              </a:ext>
            </a:extLst>
          </p:cNvPr>
          <p:cNvSpPr/>
          <p:nvPr/>
        </p:nvSpPr>
        <p:spPr>
          <a:xfrm>
            <a:off x="5957665" y="3358368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CF7139-9241-ED9C-D107-B566E86AD7D3}"/>
              </a:ext>
            </a:extLst>
          </p:cNvPr>
          <p:cNvSpPr/>
          <p:nvPr/>
        </p:nvSpPr>
        <p:spPr>
          <a:xfrm>
            <a:off x="7306215" y="1653132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9F467B-4CEC-795E-D522-1EB83ACA92F2}"/>
              </a:ext>
            </a:extLst>
          </p:cNvPr>
          <p:cNvSpPr/>
          <p:nvPr/>
        </p:nvSpPr>
        <p:spPr>
          <a:xfrm>
            <a:off x="4205779" y="1649128"/>
            <a:ext cx="2720537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TTS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인터넷 연결 상태에서만 가능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2839BC-2BB8-DF79-32AB-2D021D7D6161}"/>
              </a:ext>
            </a:extLst>
          </p:cNvPr>
          <p:cNvSpPr/>
          <p:nvPr/>
        </p:nvSpPr>
        <p:spPr>
          <a:xfrm>
            <a:off x="4205779" y="4209382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EB1A4-6583-F92D-73EC-9399E47ABD16}"/>
              </a:ext>
            </a:extLst>
          </p:cNvPr>
          <p:cNvSpPr/>
          <p:nvPr/>
        </p:nvSpPr>
        <p:spPr>
          <a:xfrm>
            <a:off x="4205779" y="3355964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시 경고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056F-3F7C-04E1-F672-3D2388981FBC}"/>
              </a:ext>
            </a:extLst>
          </p:cNvPr>
          <p:cNvSpPr/>
          <p:nvPr/>
        </p:nvSpPr>
        <p:spPr>
          <a:xfrm>
            <a:off x="5957665" y="4210986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159D7-2050-7D28-3A7D-2B43D2609446}"/>
              </a:ext>
            </a:extLst>
          </p:cNvPr>
          <p:cNvSpPr/>
          <p:nvPr/>
        </p:nvSpPr>
        <p:spPr>
          <a:xfrm>
            <a:off x="4205779" y="506280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D71964-C525-4682-D782-A2BEAC568D61}"/>
              </a:ext>
            </a:extLst>
          </p:cNvPr>
          <p:cNvSpPr/>
          <p:nvPr/>
        </p:nvSpPr>
        <p:spPr>
          <a:xfrm>
            <a:off x="2598265" y="5916220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D20177-01DE-6276-0A95-462B4ED03A10}"/>
              </a:ext>
            </a:extLst>
          </p:cNvPr>
          <p:cNvSpPr/>
          <p:nvPr/>
        </p:nvSpPr>
        <p:spPr>
          <a:xfrm>
            <a:off x="4205779" y="5916220"/>
            <a:ext cx="1563290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 저장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94600-8808-54F7-356E-68FF1A0B07F1}"/>
              </a:ext>
            </a:extLst>
          </p:cNvPr>
          <p:cNvSpPr/>
          <p:nvPr/>
        </p:nvSpPr>
        <p:spPr>
          <a:xfrm>
            <a:off x="6148965" y="5916220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BE5D9-E9EB-8B77-5D1A-BE8EA1651BB6}"/>
              </a:ext>
            </a:extLst>
          </p:cNvPr>
          <p:cNvSpPr/>
          <p:nvPr/>
        </p:nvSpPr>
        <p:spPr>
          <a:xfrm>
            <a:off x="5957665" y="5063604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22851-4249-8FF4-47E7-A50068E1A850}"/>
              </a:ext>
            </a:extLst>
          </p:cNvPr>
          <p:cNvSpPr/>
          <p:nvPr/>
        </p:nvSpPr>
        <p:spPr>
          <a:xfrm>
            <a:off x="2598265" y="795967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701DAA-D8FA-90A5-A6AD-9E94F267AD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1781875" y="1973343"/>
            <a:ext cx="816390" cy="13627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C1EBC9-21C9-E01F-3122-8F4E4916D59E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781875" y="2826719"/>
            <a:ext cx="816390" cy="50940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82B9C5-E215-67C3-D0B3-4D72EC2C95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81875" y="3336127"/>
            <a:ext cx="816390" cy="3439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3A3765-57D9-81F6-1377-B98E7F9C901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81875" y="3336127"/>
            <a:ext cx="816390" cy="119734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A23D47-FB6A-B562-8F31-37F864E2095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81875" y="3336127"/>
            <a:ext cx="816390" cy="20507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15A53F-58F2-D652-DCA5-359F5F1A01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81875" y="3336127"/>
            <a:ext cx="81639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0E4116-7AB4-4D3C-38C1-9E880F580CF6}"/>
              </a:ext>
            </a:extLst>
          </p:cNvPr>
          <p:cNvCxnSpPr>
            <a:cxnSpLocks/>
            <a:stCxn id="35" idx="3"/>
            <a:endCxn id="136" idx="1"/>
          </p:cNvCxnSpPr>
          <p:nvPr/>
        </p:nvCxnSpPr>
        <p:spPr>
          <a:xfrm flipV="1">
            <a:off x="3825880" y="1119710"/>
            <a:ext cx="379899" cy="2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A4C3482-BE2D-5052-69FC-D739FB8F503E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825880" y="1973128"/>
            <a:ext cx="379899" cy="21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765AA4-5CCE-7595-5853-82ABDA692477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 flipV="1">
            <a:off x="3825880" y="2826546"/>
            <a:ext cx="379899" cy="17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4A2DD58-952D-D5A9-F790-665F4D3AA2A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25883" y="3679964"/>
            <a:ext cx="379896" cy="13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B868295-AD4E-E464-BC00-C80F20302248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825883" y="4533382"/>
            <a:ext cx="379896" cy="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0F9EFA8-43C7-81E0-B003-88C347360BC4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825883" y="5386800"/>
            <a:ext cx="379896" cy="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587D263-6409-23B3-1B39-09A9149CD6DD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825883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649E91-F8DB-0DB3-D6FA-31A2B11F46E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>
            <a:off x="5559395" y="1119710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4F8C307-667E-A701-232E-775617CF9B6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926316" y="1973128"/>
            <a:ext cx="379899" cy="40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5E54EFA-1954-A70E-C0E9-465AEACA6053}"/>
              </a:ext>
            </a:extLst>
          </p:cNvPr>
          <p:cNvCxnSpPr>
            <a:cxnSpLocks/>
            <a:stCxn id="58" idx="3"/>
            <a:endCxn id="180" idx="1"/>
          </p:cNvCxnSpPr>
          <p:nvPr/>
        </p:nvCxnSpPr>
        <p:spPr>
          <a:xfrm flipV="1">
            <a:off x="6220525" y="2821742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C3B0CD-55CD-36CC-7DEF-27AD24DED984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5559395" y="3679964"/>
            <a:ext cx="398270" cy="24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56B5257-D392-9AD0-525A-84A522A4C79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559395" y="4533382"/>
            <a:ext cx="398270" cy="16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E5B1A65-8ACF-863B-2AC7-3BEBCD0B408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559395" y="5386800"/>
            <a:ext cx="398270" cy="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9228F4-B7BE-D38C-E5F6-C77A4D6B8C3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69069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1468784" y="250190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6730211" y="250190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D92DD81-E0B7-A318-C80A-6832D9721D49}"/>
              </a:ext>
            </a:extLst>
          </p:cNvPr>
          <p:cNvCxnSpPr>
            <a:cxnSpLocks/>
          </p:cNvCxnSpPr>
          <p:nvPr/>
        </p:nvCxnSpPr>
        <p:spPr>
          <a:xfrm>
            <a:off x="3187736" y="2234913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E8818-0059-FF84-56B6-E4BD1A3101F1}"/>
              </a:ext>
            </a:extLst>
          </p:cNvPr>
          <p:cNvSpPr txBox="1"/>
          <p:nvPr/>
        </p:nvSpPr>
        <p:spPr>
          <a:xfrm>
            <a:off x="3169766" y="2409877"/>
            <a:ext cx="28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</a:t>
            </a:r>
            <a:r>
              <a:rPr lang="ko-KR" altLang="en-US" sz="1600" b="1"/>
              <a:t>경보</a:t>
            </a:r>
            <a:r>
              <a:rPr lang="en-US" altLang="ko-KR" sz="1600" b="1"/>
              <a:t>,</a:t>
            </a:r>
            <a:r>
              <a:rPr lang="ko-KR" altLang="en-US" sz="1600" b="1"/>
              <a:t>캡처</a:t>
            </a:r>
            <a:r>
              <a:rPr lang="en-US" altLang="ko-KR" sz="1600" b="1"/>
              <a:t>]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168ACA-9C46-2F8C-1474-7D1C78E31463}"/>
              </a:ext>
            </a:extLst>
          </p:cNvPr>
          <p:cNvCxnSpPr>
            <a:cxnSpLocks/>
          </p:cNvCxnSpPr>
          <p:nvPr/>
        </p:nvCxnSpPr>
        <p:spPr>
          <a:xfrm flipH="1">
            <a:off x="3073436" y="3756770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B59198-EA58-5E9F-C5F4-9D6B4093934B}"/>
              </a:ext>
            </a:extLst>
          </p:cNvPr>
          <p:cNvSpPr txBox="1"/>
          <p:nvPr/>
        </p:nvSpPr>
        <p:spPr>
          <a:xfrm>
            <a:off x="2736226" y="482134"/>
            <a:ext cx="55059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목표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경보</a:t>
            </a:r>
            <a:r>
              <a:rPr lang="en-US" altLang="ko-KR" sz="1200" b="1"/>
              <a:t>		-’siren’: </a:t>
            </a:r>
            <a:r>
              <a:rPr lang="ko-KR" altLang="en-US" sz="1200" b="1"/>
              <a:t>사이렌 울리기</a:t>
            </a:r>
            <a:endParaRPr lang="en-US" altLang="ko-KR" sz="1200" b="1"/>
          </a:p>
          <a:p>
            <a:r>
              <a:rPr lang="en-US" altLang="ko-KR" sz="1200" b="1"/>
              <a:t>		-’tts </a:t>
            </a:r>
            <a:r>
              <a:rPr lang="ko-KR" altLang="en-US" sz="1200" b="1"/>
              <a:t>문장</a:t>
            </a:r>
            <a:r>
              <a:rPr lang="en-US" altLang="ko-KR" sz="1200" b="1"/>
              <a:t>’: ‘</a:t>
            </a:r>
            <a:r>
              <a:rPr lang="ko-KR" altLang="en-US" sz="1200" b="1"/>
              <a:t>문장</a:t>
            </a:r>
            <a:r>
              <a:rPr lang="en-US" altLang="ko-KR" sz="1200" b="1"/>
              <a:t>’</a:t>
            </a:r>
            <a:r>
              <a:rPr lang="ko-KR" altLang="en-US" sz="1200" b="1"/>
              <a:t>을 </a:t>
            </a:r>
            <a:r>
              <a:rPr lang="en-US" altLang="ko-KR" sz="1200" b="1"/>
              <a:t>TTS</a:t>
            </a:r>
            <a:r>
              <a:rPr lang="ko-KR" altLang="en-US" sz="1200" b="1"/>
              <a:t>로 읽기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캡처</a:t>
            </a:r>
            <a:r>
              <a:rPr lang="en-US" altLang="ko-KR" sz="1200" b="1"/>
              <a:t>		-0: </a:t>
            </a:r>
            <a:r>
              <a:rPr lang="ko-KR" altLang="en-US" sz="1200" b="1"/>
              <a:t>자동캡처 끄기</a:t>
            </a:r>
            <a:endParaRPr lang="en-US" altLang="ko-KR" sz="1200" b="1"/>
          </a:p>
          <a:p>
            <a:r>
              <a:rPr lang="en-US" altLang="ko-KR" sz="1200" b="1"/>
              <a:t>		-</a:t>
            </a:r>
            <a:r>
              <a:rPr lang="ko-KR" altLang="en-US" sz="1200" b="1"/>
              <a:t>숫자</a:t>
            </a:r>
            <a:r>
              <a:rPr lang="en-US" altLang="ko-KR" sz="1200" b="1"/>
              <a:t>1 </a:t>
            </a:r>
            <a:r>
              <a:rPr lang="ko-KR" altLang="en-US" sz="1200" b="1"/>
              <a:t>숫자</a:t>
            </a:r>
            <a:r>
              <a:rPr lang="en-US" altLang="ko-KR" sz="1200" b="1"/>
              <a:t>2..:  </a:t>
            </a:r>
            <a:r>
              <a:rPr lang="ko-KR" altLang="en-US" sz="1200" b="1"/>
              <a:t>캡처할 시간</a:t>
            </a:r>
            <a:r>
              <a:rPr lang="en-US" altLang="ko-KR" sz="1200" b="1"/>
              <a:t>(</a:t>
            </a:r>
            <a:r>
              <a:rPr lang="ko-KR" altLang="en-US" sz="1200" b="1"/>
              <a:t>들</a:t>
            </a:r>
            <a:r>
              <a:rPr lang="en-US" altLang="ko-KR" sz="1200" b="1"/>
              <a:t>) (0~23)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ACC95-BE08-0A70-730A-2DE31D74D725}"/>
              </a:ext>
            </a:extLst>
          </p:cNvPr>
          <p:cNvSpPr txBox="1"/>
          <p:nvPr/>
        </p:nvSpPr>
        <p:spPr>
          <a:xfrm>
            <a:off x="3138922" y="3971977"/>
            <a:ext cx="39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,T</a:t>
            </a:r>
            <a:r>
              <a:rPr lang="ko-KR" altLang="en-US" sz="1600" b="1"/>
              <a:t>이상</a:t>
            </a:r>
            <a:r>
              <a:rPr lang="en-US" altLang="ko-KR" sz="1600" b="1"/>
              <a:t>,S</a:t>
            </a:r>
            <a:r>
              <a:rPr lang="ko-KR" altLang="en-US" sz="1600" b="1"/>
              <a:t>이상</a:t>
            </a:r>
            <a:r>
              <a:rPr lang="en-US" altLang="ko-KR" sz="1600" b="1"/>
              <a:t>]</a:t>
            </a:r>
          </a:p>
          <a:p>
            <a:r>
              <a:rPr lang="en-US" altLang="ko-KR" sz="1600" b="1"/>
              <a:t>port 3023: </a:t>
            </a:r>
            <a:r>
              <a:rPr lang="ko-KR" altLang="en-US" sz="1600" b="1"/>
              <a:t>캡처영상</a:t>
            </a:r>
            <a:r>
              <a:rPr lang="en-US" altLang="ko-KR" sz="1600" b="1"/>
              <a:t>(</a:t>
            </a:r>
            <a:r>
              <a:rPr lang="ko-KR" altLang="en-US" sz="1600" b="1"/>
              <a:t>모션감지 시</a:t>
            </a:r>
            <a:r>
              <a:rPr lang="en-US" altLang="ko-KR" sz="1600" b="1"/>
              <a:t>)</a:t>
            </a:r>
          </a:p>
          <a:p>
            <a:r>
              <a:rPr lang="en-US" altLang="ko-KR" sz="1600" b="1"/>
              <a:t>port 3024: </a:t>
            </a:r>
            <a:r>
              <a:rPr lang="ko-KR" altLang="en-US" sz="1600" b="1"/>
              <a:t>캡처사진</a:t>
            </a:r>
            <a:r>
              <a:rPr lang="en-US" altLang="ko-KR" sz="1600" b="1"/>
              <a:t>(</a:t>
            </a:r>
            <a:r>
              <a:rPr lang="ko-KR" altLang="en-US" sz="1600" b="1"/>
              <a:t>일정주기</a:t>
            </a:r>
            <a:r>
              <a:rPr lang="en-US" altLang="ko-KR" sz="1600" b="1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922F1-CC83-8B55-A8AC-B4134E231EE0}"/>
              </a:ext>
            </a:extLst>
          </p:cNvPr>
          <p:cNvSpPr txBox="1"/>
          <p:nvPr/>
        </p:nvSpPr>
        <p:spPr>
          <a:xfrm>
            <a:off x="2736226" y="5143271"/>
            <a:ext cx="41486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현재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en-US" altLang="ko-KR" sz="1200" b="1">
                <a:highlight>
                  <a:srgbClr val="FFFF00"/>
                </a:highlight>
              </a:rPr>
              <a:t>T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수위센서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정상</a:t>
            </a:r>
            <a:r>
              <a:rPr lang="en-US" altLang="ko-KR" sz="1200" b="1"/>
              <a:t>, 1: </a:t>
            </a:r>
            <a:r>
              <a:rPr lang="ko-KR" altLang="en-US" sz="1200" b="1"/>
              <a:t>이상</a:t>
            </a:r>
            <a:r>
              <a:rPr lang="en-US" altLang="ko-KR" sz="1200" b="1"/>
              <a:t>)</a:t>
            </a:r>
          </a:p>
          <a:p>
            <a:endParaRPr lang="en-US" altLang="ko-KR" sz="1200" b="1">
              <a:highlight>
                <a:srgbClr val="FFFF00"/>
              </a:highlight>
            </a:endParaRPr>
          </a:p>
          <a:p>
            <a:r>
              <a:rPr lang="en-US" altLang="ko-KR" sz="1200" b="1">
                <a:highlight>
                  <a:srgbClr val="FFFF00"/>
                </a:highlight>
              </a:rPr>
              <a:t>S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무반응</a:t>
            </a:r>
            <a:r>
              <a:rPr lang="en-US" altLang="ko-KR" sz="1200" b="1"/>
              <a:t>, 1: </a:t>
            </a:r>
            <a:r>
              <a:rPr lang="ko-KR" altLang="en-US" sz="1200" b="1"/>
              <a:t>성공</a:t>
            </a:r>
            <a:r>
              <a:rPr lang="en-US" altLang="ko-KR" sz="1200" b="1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0FE5B-C9A8-C3CB-574C-8EAE739E9F26}"/>
              </a:ext>
            </a:extLst>
          </p:cNvPr>
          <p:cNvSpPr txBox="1"/>
          <p:nvPr/>
        </p:nvSpPr>
        <p:spPr>
          <a:xfrm>
            <a:off x="3677194" y="2953547"/>
            <a:ext cx="1748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2CC"/>
                </a:highlight>
              </a:rPr>
              <a:t>&lt;&lt;IPv4 TCP Socket &gt;&gt;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9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478184" y="271251"/>
            <a:ext cx="16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4088611" y="271251"/>
            <a:ext cx="1620000" cy="5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E9FD5-C8D0-439D-91C5-2FB1C19BDDCC}"/>
              </a:ext>
            </a:extLst>
          </p:cNvPr>
          <p:cNvSpPr/>
          <p:nvPr/>
        </p:nvSpPr>
        <p:spPr>
          <a:xfrm>
            <a:off x="478184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C74F7-B9A4-2A13-1109-9A30B700D22F}"/>
              </a:ext>
            </a:extLst>
          </p:cNvPr>
          <p:cNvSpPr/>
          <p:nvPr/>
        </p:nvSpPr>
        <p:spPr>
          <a:xfrm>
            <a:off x="478184" y="2176315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 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E4BBB-4B67-2267-7FF5-0A95331BD341}"/>
              </a:ext>
            </a:extLst>
          </p:cNvPr>
          <p:cNvSpPr/>
          <p:nvPr/>
        </p:nvSpPr>
        <p:spPr>
          <a:xfrm>
            <a:off x="478184" y="2773916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8034B-EBB4-C28A-CFCC-161B9B3B769C}"/>
              </a:ext>
            </a:extLst>
          </p:cNvPr>
          <p:cNvSpPr/>
          <p:nvPr/>
        </p:nvSpPr>
        <p:spPr>
          <a:xfrm>
            <a:off x="4088611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7002C-7487-BDA6-4346-12EC50F58526}"/>
              </a:ext>
            </a:extLst>
          </p:cNvPr>
          <p:cNvSpPr/>
          <p:nvPr/>
        </p:nvSpPr>
        <p:spPr>
          <a:xfrm>
            <a:off x="4088611" y="2175587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28096-924F-6573-7972-44D653C26351}"/>
              </a:ext>
            </a:extLst>
          </p:cNvPr>
          <p:cNvSpPr/>
          <p:nvPr/>
        </p:nvSpPr>
        <p:spPr>
          <a:xfrm>
            <a:off x="4088611" y="2772824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821D-0803-7FD1-0560-27565E33123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098184" y="2355587"/>
            <a:ext cx="1990427" cy="5983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F646F-0C3C-3225-3064-5D81D692C5F3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 flipV="1">
            <a:off x="2098184" y="2356315"/>
            <a:ext cx="1990427" cy="5965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56AE1A-7058-7D98-BB92-54BDE4A60276}"/>
              </a:ext>
            </a:extLst>
          </p:cNvPr>
          <p:cNvSpPr/>
          <p:nvPr/>
        </p:nvSpPr>
        <p:spPr>
          <a:xfrm>
            <a:off x="478184" y="3371517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receive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769F35-D888-DD89-22A5-1A2834AE457A}"/>
              </a:ext>
            </a:extLst>
          </p:cNvPr>
          <p:cNvSpPr/>
          <p:nvPr/>
        </p:nvSpPr>
        <p:spPr>
          <a:xfrm>
            <a:off x="478184" y="3969118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receive thread 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AD4283-72EB-FF80-AF31-34B7A6A087CB}"/>
              </a:ext>
            </a:extLst>
          </p:cNvPr>
          <p:cNvSpPr/>
          <p:nvPr/>
        </p:nvSpPr>
        <p:spPr>
          <a:xfrm>
            <a:off x="4088611" y="337006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DCAE60-2CF0-50AC-92F5-EE0525C9BED8}"/>
              </a:ext>
            </a:extLst>
          </p:cNvPr>
          <p:cNvSpPr/>
          <p:nvPr/>
        </p:nvSpPr>
        <p:spPr>
          <a:xfrm>
            <a:off x="4088611" y="396730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B62C2EB-CD95-9E4D-9CC5-E10590EC9E82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098184" y="3550061"/>
            <a:ext cx="1990427" cy="14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BC6137-7963-EA60-96A4-18366990502E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098184" y="4147300"/>
            <a:ext cx="1990427" cy="18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CC7DAE-C221-5B9E-63D6-E14848170D08}"/>
              </a:ext>
            </a:extLst>
          </p:cNvPr>
          <p:cNvSpPr/>
          <p:nvPr/>
        </p:nvSpPr>
        <p:spPr>
          <a:xfrm>
            <a:off x="4088611" y="157835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CA568C-9C0E-711E-5922-A4F1B62E3933}"/>
              </a:ext>
            </a:extLst>
          </p:cNvPr>
          <p:cNvSpPr/>
          <p:nvPr/>
        </p:nvSpPr>
        <p:spPr>
          <a:xfrm>
            <a:off x="478184" y="1578714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01C02B-43DC-39B0-BE93-103CC569411A}"/>
              </a:ext>
            </a:extLst>
          </p:cNvPr>
          <p:cNvSpPr/>
          <p:nvPr/>
        </p:nvSpPr>
        <p:spPr>
          <a:xfrm>
            <a:off x="4088611" y="5749241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motion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7F22A-DB88-CC0D-3AC5-3E38E6C1CE40}"/>
              </a:ext>
            </a:extLst>
          </p:cNvPr>
          <p:cNvSpPr/>
          <p:nvPr/>
        </p:nvSpPr>
        <p:spPr>
          <a:xfrm>
            <a:off x="4088611" y="455965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sound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5432F-F7FC-E732-C734-E6349EB9E295}"/>
              </a:ext>
            </a:extLst>
          </p:cNvPr>
          <p:cNvSpPr/>
          <p:nvPr/>
        </p:nvSpPr>
        <p:spPr>
          <a:xfrm>
            <a:off x="7833509" y="4696380"/>
            <a:ext cx="162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903C8B-745B-2962-9E7B-511C51834E66}"/>
              </a:ext>
            </a:extLst>
          </p:cNvPr>
          <p:cNvSpPr/>
          <p:nvPr/>
        </p:nvSpPr>
        <p:spPr>
          <a:xfrm>
            <a:off x="4088611" y="5156888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sensor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F6A537-DE6A-EA2F-A53F-96A7378C435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08611" y="4739651"/>
            <a:ext cx="2124898" cy="2267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E62DE-4953-42D6-D14B-B2BAE90E0CC3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708611" y="4966380"/>
            <a:ext cx="2124898" cy="3705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471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47136" y="2175981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 flipV="1">
            <a:off x="1757700" y="1015089"/>
            <a:ext cx="1689436" cy="2321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 flipV="1">
            <a:off x="1757700" y="2553981"/>
            <a:ext cx="1689436" cy="7821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471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757700" y="3336127"/>
            <a:ext cx="1689436" cy="22956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722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72266" y="2169258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722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711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4671136" y="2547258"/>
            <a:ext cx="1201130" cy="67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711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CBE91-C87E-6CA6-6B73-28B782EE2038}"/>
              </a:ext>
            </a:extLst>
          </p:cNvPr>
          <p:cNvSpPr/>
          <p:nvPr/>
        </p:nvSpPr>
        <p:spPr>
          <a:xfrm>
            <a:off x="3447136" y="3714873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Stream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7CE1E-E760-BEC2-A5A9-B0D7A08227D0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1757700" y="3336127"/>
            <a:ext cx="1689436" cy="7567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56B0F-0490-E43E-3E6F-CE430E32FF98}"/>
              </a:ext>
            </a:extLst>
          </p:cNvPr>
          <p:cNvSpPr/>
          <p:nvPr/>
        </p:nvSpPr>
        <p:spPr>
          <a:xfrm>
            <a:off x="5872266" y="3714873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MJPEG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3FC097-A3C7-AFAA-41C1-E40364FBB7E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671136" y="4092873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73CF9E-7B7B-5AFC-4FAC-E5E0F6F926E2}"/>
              </a:ext>
            </a:extLst>
          </p:cNvPr>
          <p:cNvSpPr/>
          <p:nvPr/>
        </p:nvSpPr>
        <p:spPr>
          <a:xfrm>
            <a:off x="671850" y="27849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</p:cNvCxnSpPr>
          <p:nvPr/>
        </p:nvCxnSpPr>
        <p:spPr>
          <a:xfrm>
            <a:off x="4478248" y="36176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2864" y="5586873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2419</TotalTime>
  <Words>803</Words>
  <Application>Microsoft Office PowerPoint</Application>
  <PresentationFormat>A4 용지(210x297mm)</PresentationFormat>
  <Paragraphs>242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 의천</cp:lastModifiedBy>
  <cp:revision>259</cp:revision>
  <dcterms:created xsi:type="dcterms:W3CDTF">2022-01-14T08:54:17Z</dcterms:created>
  <dcterms:modified xsi:type="dcterms:W3CDTF">2022-09-06T06:44:31Z</dcterms:modified>
</cp:coreProperties>
</file>